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ASL III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ASL III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COMMUNICATION. The student communicates in ASL using expressive and receptive communication skills.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resources (that may include technology) in the language and cultures being studied to gain access to information.[3A]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84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language to obtain, reinforce, or expand knowledge of other subject areas.[3B]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552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COMPARISONS. The student develops insight into the nature of language and culture by comparing the student's own language and culture to another. The student is expected to: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001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nature of language through comparisons of the student's own language and ASL.[4A]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722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concept of culture through comparisons of the student's own culture and the American Deaf culture.[4B]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827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influence of one language and culture on another.[4C]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167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COMMUNITIES. The student participates in communities at home and around the world by using languages other than English. The student is expected to: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90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language both within and beyond the school setting through activities such as participating in cultural events and using technology to communicate.[5A]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618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show evidence of becoming a lifelong learner by using the language for personal enrichment and career development.[5B]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494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engage in a variety of signed exchanges of learned material to socialize and to provide and obtain information.[1A]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479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demonstrate understanding of simple, clearly signed language such as simple stories, high-frequency commands, and brief instructions when dealing with familiar topics.[1B]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998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 information using familiar words, phrases, and sentences to others.[1C]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55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awareness of ASL grammar, vocabulary, and phonology / </a:t>
            </a:r>
            <a:r>
              <a:rPr lang="en-US" dirty="0" err="1"/>
              <a:t>cherology</a:t>
            </a:r>
            <a:r>
              <a:rPr lang="en-US" dirty="0"/>
              <a:t>.[1D]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144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CULTURES. The student gains knowledge and understanding of other cultures. The student is expected to: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402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practices (what people do) and how they are related to the perspectives (how people perceive things) of the cultures studied.[2A]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228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products (what people create) and how they are related to the perspectives (how people perceive things) of the cultures studied.[2B]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07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CONNECTIONS. The student uses the language to make connections with other subject areas and to acquire information. The student is expected to: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907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481</Words>
  <Application>Microsoft Office PowerPoint</Application>
  <PresentationFormat>On-screen Show (4:3)</PresentationFormat>
  <Paragraphs>55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17</cp:revision>
  <dcterms:created xsi:type="dcterms:W3CDTF">2014-10-20T16:17:28Z</dcterms:created>
  <dcterms:modified xsi:type="dcterms:W3CDTF">2014-11-11T14:55:37Z</dcterms:modified>
</cp:coreProperties>
</file>